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63" r:id="rId3"/>
    <p:sldId id="274" r:id="rId4"/>
    <p:sldId id="268" r:id="rId5"/>
    <p:sldId id="265" r:id="rId6"/>
    <p:sldId id="267" r:id="rId7"/>
    <p:sldId id="276" r:id="rId8"/>
    <p:sldId id="257" r:id="rId9"/>
    <p:sldId id="277" r:id="rId10"/>
    <p:sldId id="264" r:id="rId11"/>
    <p:sldId id="271" r:id="rId12"/>
    <p:sldId id="272" r:id="rId13"/>
    <p:sldId id="279" r:id="rId14"/>
    <p:sldId id="278" r:id="rId15"/>
    <p:sldId id="259" r:id="rId16"/>
    <p:sldId id="261" r:id="rId17"/>
    <p:sldId id="260" r:id="rId18"/>
    <p:sldId id="270" r:id="rId19"/>
    <p:sldId id="280" r:id="rId20"/>
    <p:sldId id="282" r:id="rId21"/>
    <p:sldId id="281" r:id="rId22"/>
    <p:sldId id="269" r:id="rId23"/>
    <p:sldId id="26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6D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FAEC0-CAF1-43B4-B7CB-02C587CFD279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28C82-37CD-4077-A73E-9911242C6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28C82-37CD-4077-A73E-9911242C601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F60B-86D3-4121-A2BB-781CCC91126F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23B2-E3E8-490F-B6CF-D241EE51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F60B-86D3-4121-A2BB-781CCC91126F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23B2-E3E8-490F-B6CF-D241EE51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F60B-86D3-4121-A2BB-781CCC91126F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23B2-E3E8-490F-B6CF-D241EE51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F60B-86D3-4121-A2BB-781CCC91126F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23B2-E3E8-490F-B6CF-D241EE51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F60B-86D3-4121-A2BB-781CCC91126F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23B2-E3E8-490F-B6CF-D241EE51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F60B-86D3-4121-A2BB-781CCC91126F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23B2-E3E8-490F-B6CF-D241EE51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F60B-86D3-4121-A2BB-781CCC91126F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23B2-E3E8-490F-B6CF-D241EE51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F60B-86D3-4121-A2BB-781CCC91126F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23B2-E3E8-490F-B6CF-D241EE51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F60B-86D3-4121-A2BB-781CCC91126F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23B2-E3E8-490F-B6CF-D241EE51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F60B-86D3-4121-A2BB-781CCC91126F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23B2-E3E8-490F-B6CF-D241EE51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F60B-86D3-4121-A2BB-781CCC91126F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23B2-E3E8-490F-B6CF-D241EE51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6F60B-86D3-4121-A2BB-781CCC91126F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223B2-E3E8-490F-B6CF-D241EE519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9436e_305083fe_XL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"/>
            <a:ext cx="9144000" cy="686779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367026">
            <a:off x="354963" y="1583815"/>
            <a:ext cx="8229600" cy="178445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Школьный вечер</a:t>
            </a:r>
            <a:r>
              <a:rPr lang="ru-RU" sz="5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«Свет родных берёз»</a:t>
            </a:r>
            <a:endParaRPr lang="ru-RU" sz="54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5229200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Рыжкова Марина Анатольевна</a:t>
            </a:r>
          </a:p>
          <a:p>
            <a:r>
              <a:rPr lang="ru-RU" sz="2400" dirty="0" smtClean="0"/>
              <a:t>МКОУ «Михайловская СОШ»</a:t>
            </a:r>
          </a:p>
          <a:p>
            <a:r>
              <a:rPr lang="ru-RU" sz="2400" dirty="0" smtClean="0"/>
              <a:t>Воронежской области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411760" y="1412776"/>
            <a:ext cx="4509370" cy="2592288"/>
          </a:xfr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2267744" y="5013176"/>
            <a:ext cx="479605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На поляне, на пригорке,</a:t>
            </a:r>
          </a:p>
          <a:p>
            <a:r>
              <a:rPr lang="ru-RU" sz="2800" b="1" dirty="0" smtClean="0"/>
              <a:t>Под окном, среди полей</a:t>
            </a:r>
          </a:p>
          <a:p>
            <a:r>
              <a:rPr lang="ru-RU" sz="2800" b="1" dirty="0" err="1" smtClean="0"/>
              <a:t>Белокорые</a:t>
            </a:r>
            <a:r>
              <a:rPr lang="ru-RU" sz="2800" b="1" dirty="0" smtClean="0"/>
              <a:t> березки – символ</a:t>
            </a:r>
          </a:p>
          <a:p>
            <a:r>
              <a:rPr lang="ru-RU" sz="2800" b="1" dirty="0" smtClean="0"/>
              <a:t>Родины моей.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01253" y="6309320"/>
            <a:ext cx="3242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Песня «Во поле берёза стояла»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6984776" cy="76470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Исаак Левитан. «Березовая роща»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+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1" y="0"/>
            <a:ext cx="4788025" cy="6858000"/>
          </a:xfr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556792"/>
            <a:ext cx="3970784" cy="3298378"/>
          </a:xfrm>
        </p:spPr>
        <p:txBody>
          <a:bodyPr>
            <a:noAutofit/>
          </a:bodyPr>
          <a:lstStyle/>
          <a:p>
            <a:r>
              <a:rPr lang="ru-RU" sz="3200" dirty="0" smtClean="0"/>
              <a:t>Стоят три березки у Вечного огня в любом уголке России, потому что каждый четвертый россиянин погиб во время Великой Отечественной войны.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796136" y="6165304"/>
            <a:ext cx="26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Песня «Русские берёзы»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os_Bol-shie_Vjazjomy__Bratskaja_mogila_pogibshim_vo_vremja_Velikojj_Otechestvennojj_Vojjny_-tn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95736" y="2636912"/>
            <a:ext cx="5157698" cy="3861048"/>
          </a:xfr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179512" y="0"/>
            <a:ext cx="8964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Тихо стоят березы у солдатских могил. Как много они могли бы рассказать о страшной трагедии Великой Отечественной войны. Лучших свидетелей не найти. Последний поцелуй и привет  умирающие солдаты посылали ей, как символу Родины.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184" y="1052736"/>
            <a:ext cx="4258816" cy="2146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Берлин,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err="1" smtClean="0"/>
              <a:t>Трептов</a:t>
            </a:r>
            <a:r>
              <a:rPr lang="ru-RU" b="1" dirty="0" smtClean="0"/>
              <a:t> </a:t>
            </a:r>
            <a:r>
              <a:rPr lang="ru-RU" dirty="0" smtClean="0"/>
              <a:t>- </a:t>
            </a:r>
            <a:r>
              <a:rPr lang="ru-RU" b="1" dirty="0" smtClean="0"/>
              <a:t>парк</a:t>
            </a:r>
            <a:br>
              <a:rPr lang="ru-RU" b="1" dirty="0" smtClean="0"/>
            </a:br>
            <a:r>
              <a:rPr lang="ru-RU" dirty="0" smtClean="0"/>
              <a:t> и знаменитый монумент Воину-освободителю</a:t>
            </a:r>
            <a:endParaRPr lang="ru-RU" dirty="0"/>
          </a:p>
        </p:txBody>
      </p:sp>
      <p:pic>
        <p:nvPicPr>
          <p:cNvPr id="4" name="Содержимое 3" descr="1273398131_vuchetich0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3995936" cy="5493729"/>
          </a:xfr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3794074" y="6488668"/>
            <a:ext cx="534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«Растет в Волгограде березка» (муз. М. Агашиной).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8593_origina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91680" y="332656"/>
            <a:ext cx="6300192" cy="3827318"/>
          </a:xfr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066928"/>
            <a:ext cx="8229600" cy="1791072"/>
          </a:xfrm>
        </p:spPr>
        <p:txBody>
          <a:bodyPr>
            <a:noAutofit/>
          </a:bodyPr>
          <a:lstStyle/>
          <a:p>
            <a:r>
              <a:rPr lang="ru-RU" sz="3200" dirty="0" smtClean="0"/>
              <a:t>В </a:t>
            </a:r>
            <a:r>
              <a:rPr lang="ru-RU" sz="3200" dirty="0" err="1" smtClean="0"/>
              <a:t>Трептов-перке</a:t>
            </a:r>
            <a:r>
              <a:rPr lang="ru-RU" sz="3200" dirty="0" smtClean="0"/>
              <a:t> белые березы,</a:t>
            </a:r>
            <a:br>
              <a:rPr lang="ru-RU" sz="3200" dirty="0" smtClean="0"/>
            </a:br>
            <a:r>
              <a:rPr lang="ru-RU" sz="3200" dirty="0" smtClean="0"/>
              <a:t>Словно вдовы русские, стоят</a:t>
            </a:r>
            <a:br>
              <a:rPr lang="ru-RU" sz="3200" dirty="0" smtClean="0"/>
            </a:br>
            <a:r>
              <a:rPr lang="ru-RU" sz="3200" dirty="0" smtClean="0"/>
              <a:t>И роняют слезы, а не росы</a:t>
            </a:r>
            <a:br>
              <a:rPr lang="ru-RU" sz="3200" dirty="0" smtClean="0"/>
            </a:br>
            <a:r>
              <a:rPr lang="ru-RU" sz="3200" dirty="0" smtClean="0"/>
              <a:t>На могилы братские солдат.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Песня «Хотят ли русские войны»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0795906_60476908_1276852844_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220072" cy="6858000"/>
          </a:xfr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0"/>
            <a:ext cx="5292080" cy="71014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Россия! 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Слово-то какое звонкое и чистое! Как родниковая вода! Крепкое, как алмаз! Нежное, как березка! Дорогое, как мама!</a:t>
            </a:r>
            <a:b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сказал наш известный писатель, «счастье в том, чтобы честно жить, горячо любить и беречь эту огромную землю, которая зовется Родиной».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1850113_0_7ecf7_a0000350_or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7000" y="95250"/>
            <a:ext cx="8890000" cy="66675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431032" y="908720"/>
            <a:ext cx="87129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Русь, Россия испокон века была крестьянской страной, где сочетались труд и нужда, горе и радость… березка – воистину крестьянское дерево. Она напоминает ситцевый платок, побеленную хату, русскую печь, половик, холщовую рубашку, курочку - </a:t>
            </a:r>
            <a:r>
              <a:rPr lang="ru-RU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Рябу</a:t>
            </a:r>
            <a:r>
              <a:rPr lang="ru-RU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 кряжистые стволы берез напоминают трудовые мозолистые крестьянские руки, которые делают любую тяжелую работу.</a:t>
            </a:r>
          </a:p>
          <a:p>
            <a:endParaRPr lang="ru-RU" b="1" dirty="0">
              <a:ln w="12700">
                <a:solidFill>
                  <a:srgbClr val="FF00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2034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-10000" contrast="-20000"/>
          </a:blip>
          <a:stretch>
            <a:fillRect/>
          </a:stretch>
        </p:blipFill>
        <p:spPr>
          <a:xfrm>
            <a:off x="0" y="0"/>
            <a:ext cx="9143999" cy="6858000"/>
          </a:xfr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301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 бы ни росла береза – всюду она приносит людям радость и свет.</a:t>
            </a:r>
            <a:br>
              <a:rPr lang="ru-RU" sz="3200" b="1" i="1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b="1" i="1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Береза – </a:t>
            </a:r>
            <a:r>
              <a:rPr lang="ru-RU" sz="3200" b="1" i="1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символ</a:t>
            </a:r>
            <a:r>
              <a:rPr lang="ru-RU" sz="3200" b="1" i="1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России, нашей Родины.</a:t>
            </a:r>
            <a:br>
              <a:rPr lang="ru-RU" sz="3200" b="1" i="1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b="1" i="1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быть ей на наших просторах вечно, потому что вечен наш народ, вечна земля русская!</a:t>
            </a:r>
            <a:br>
              <a:rPr lang="ru-RU" sz="3200" b="1" i="1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3200" b="1" i="1" dirty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«Россия» - шепчут мне березы,</a:t>
            </a:r>
            <a:b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535178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19672" y="1700808"/>
            <a:ext cx="6226383" cy="4149081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9cf99_758fb18f_X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59632" y="1412776"/>
            <a:ext cx="6821572" cy="4653136"/>
          </a:xfr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«Россия» - шепчут камыши,</a:t>
            </a:r>
            <a:b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5181588_0_25a1d_7b45315d_XL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554935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229600" cy="11569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 чего начинается Родина?</a:t>
            </a:r>
            <a:br>
              <a:rPr lang="ru-RU" b="1" dirty="0"/>
            </a:br>
            <a:r>
              <a:rPr lang="ru-RU" b="1" dirty="0"/>
              <a:t>Наверное, с белых берез, </a:t>
            </a:r>
            <a:br>
              <a:rPr lang="ru-RU" b="1" dirty="0"/>
            </a:br>
            <a:r>
              <a:rPr lang="ru-RU" b="1" dirty="0"/>
              <a:t>С их царства сквозного, </a:t>
            </a:r>
            <a:r>
              <a:rPr lang="ru-RU" b="1" dirty="0" smtClean="0"/>
              <a:t>молочного.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7941776_910413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692696"/>
            <a:ext cx="9143999" cy="6165304"/>
          </a:xfr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«Россия» - ключ журчит в ложбине,</a:t>
            </a:r>
            <a:b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я им тихо вторю: « Русь!»</a:t>
            </a:r>
            <a:b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67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43608" y="1268760"/>
            <a:ext cx="7452320" cy="4975455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8336839_beryoza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99592" y="836712"/>
            <a:ext cx="7524328" cy="5643246"/>
          </a:xfr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 в поле рос, я чубом рус,</a:t>
            </a:r>
            <a:b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я люблю тебя по-русски,</a:t>
            </a:r>
            <a:b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Моя березовая Русь!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059832" y="6488668"/>
            <a:ext cx="454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Песня «Отчего так в России берёзы шумят»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6366852_large_4491121_shutterstock_9967572preobrazovannii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0512" y="1143000"/>
            <a:ext cx="8562975" cy="4572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996952"/>
            <a:ext cx="3168352" cy="720080"/>
          </a:xfrm>
        </p:spPr>
        <p:txBody>
          <a:bodyPr>
            <a:noAutofit/>
          </a:bodyPr>
          <a:lstStyle/>
          <a:p>
            <a:r>
              <a:rPr lang="ru-RU" sz="4800" dirty="0" smtClean="0">
                <a:ln>
                  <a:solidFill>
                    <a:srgbClr val="00B050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Спасибо!</a:t>
            </a:r>
            <a:endParaRPr lang="ru-RU" sz="4800" dirty="0">
              <a:ln>
                <a:solidFill>
                  <a:srgbClr val="00B050"/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25456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1268760"/>
            <a:ext cx="8748464" cy="5589240"/>
          </a:xfr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791072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Как часто пьянея от светлого дня,</a:t>
            </a:r>
            <a:br>
              <a:rPr lang="ru-RU" sz="2800" dirty="0" smtClean="0"/>
            </a:br>
            <a:r>
              <a:rPr lang="ru-RU" sz="2800" dirty="0" smtClean="0"/>
              <a:t>Я шел наугад по весенним протокам.</a:t>
            </a:r>
            <a:br>
              <a:rPr lang="ru-RU" sz="2800" dirty="0" smtClean="0"/>
            </a:br>
            <a:r>
              <a:rPr lang="ru-RU" sz="2800" dirty="0" smtClean="0"/>
              <a:t>И Родина щедро поила меня</a:t>
            </a:r>
            <a:br>
              <a:rPr lang="ru-RU" sz="2800" dirty="0" smtClean="0"/>
            </a:br>
            <a:r>
              <a:rPr lang="ru-RU" sz="2800" dirty="0" smtClean="0"/>
              <a:t>Березовым соком, березовым соком.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6309320"/>
            <a:ext cx="3853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Песня Е. А. </a:t>
            </a:r>
            <a:r>
              <a:rPr lang="ru-RU" dirty="0" err="1" smtClean="0"/>
              <a:t>Баснера</a:t>
            </a:r>
            <a:r>
              <a:rPr lang="ru-RU" dirty="0" smtClean="0"/>
              <a:t> «Берёзовый сок»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4309670_4809218_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980728"/>
            <a:ext cx="5580112" cy="587727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4788024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И. Грабарь «Иней»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2120" y="260648"/>
            <a:ext cx="327585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Белая береза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Под  моим окном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Принакрылась снегом, 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Точно серебром.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НА пушистых ветках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Снежною каймой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Распустились кисти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Белой бахромой.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И стоит береза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В сонной тишине,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И горят снежинки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В золотом огне.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А зоря, лениво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Обходя кругом,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Обсыпает ветки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Новым серебром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                  С. К. Есенин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Самарская Елена  </a:t>
            </a:r>
            <a:br>
              <a:rPr lang="ru-RU" b="1" dirty="0" smtClean="0"/>
            </a:br>
            <a:r>
              <a:rPr lang="ru-RU" b="1" dirty="0" smtClean="0"/>
              <a:t>"Березовая роща" </a:t>
            </a:r>
            <a:endParaRPr lang="ru-RU" dirty="0"/>
          </a:p>
        </p:txBody>
      </p:sp>
      <p:pic>
        <p:nvPicPr>
          <p:cNvPr id="4" name="Содержимое 3" descr="8d48cb9c4e0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91681" y="2204864"/>
            <a:ext cx="5256584" cy="2910268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ru-RU" dirty="0" smtClean="0"/>
              <a:t>РЫЛОВ А. А. «</a:t>
            </a:r>
            <a:r>
              <a:rPr lang="ru-RU" b="1" dirty="0" smtClean="0"/>
              <a:t>Березы»</a:t>
            </a:r>
            <a:endParaRPr lang="ru-RU" dirty="0"/>
          </a:p>
        </p:txBody>
      </p:sp>
      <p:pic>
        <p:nvPicPr>
          <p:cNvPr id="4" name="Содержимое 3" descr="3228_s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051720" y="2060848"/>
            <a:ext cx="4320479" cy="3016182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«Березовая роща»</a:t>
            </a:r>
            <a:br>
              <a:rPr lang="ru-RU" b="1" dirty="0" smtClean="0"/>
            </a:br>
            <a:r>
              <a:rPr lang="ru-RU" b="1" dirty="0" smtClean="0"/>
              <a:t> Куинджи Архип Иванович</a:t>
            </a:r>
            <a:endParaRPr lang="ru-RU" dirty="0"/>
          </a:p>
        </p:txBody>
      </p:sp>
      <p:pic>
        <p:nvPicPr>
          <p:cNvPr id="4" name="Содержимое 3" descr="1259558457_rrsrrrrirs-srsr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051720" y="2204864"/>
            <a:ext cx="5547167" cy="3429001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5912-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188640"/>
            <a:ext cx="8640960" cy="648072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1547664" y="2204864"/>
            <a:ext cx="632256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accent5">
                      <a:lumMod val="60000"/>
                      <a:lumOff val="40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Русь моя! Люблю твои березы!</a:t>
            </a:r>
          </a:p>
          <a:p>
            <a:r>
              <a:rPr lang="ru-RU" sz="32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accent5">
                      <a:lumMod val="60000"/>
                      <a:lumOff val="40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первых лет я с ними рос и жил, </a:t>
            </a:r>
          </a:p>
          <a:p>
            <a:r>
              <a:rPr lang="ru-RU" sz="32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accent5">
                      <a:lumMod val="60000"/>
                      <a:lumOff val="40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Потому и набегают слезы</a:t>
            </a:r>
          </a:p>
          <a:p>
            <a:r>
              <a:rPr lang="ru-RU" sz="32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accent5">
                      <a:lumMod val="60000"/>
                      <a:lumOff val="40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глаза, отвыкшие от слез.</a:t>
            </a:r>
            <a:endParaRPr lang="ru-RU" sz="32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chemeClr val="accent5">
                    <a:lumMod val="60000"/>
                    <a:lumOff val="40000"/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«В</a:t>
            </a:r>
            <a:r>
              <a:rPr lang="ru-RU" sz="3600" dirty="0" smtClean="0"/>
              <a:t> </a:t>
            </a:r>
            <a:r>
              <a:rPr lang="ru-RU" sz="3600" b="1" dirty="0" smtClean="0"/>
              <a:t>березовой</a:t>
            </a:r>
            <a:r>
              <a:rPr lang="ru-RU" sz="3600" dirty="0" smtClean="0"/>
              <a:t> </a:t>
            </a:r>
            <a:r>
              <a:rPr lang="ru-RU" sz="3600" b="1" dirty="0" smtClean="0"/>
              <a:t>роще» </a:t>
            </a:r>
            <a:r>
              <a:rPr lang="ru-RU" sz="3600" dirty="0" smtClean="0"/>
              <a:t>Б. М. Кустодиев</a:t>
            </a:r>
            <a:endParaRPr lang="ru-RU" sz="3600" dirty="0"/>
          </a:p>
        </p:txBody>
      </p:sp>
      <p:pic>
        <p:nvPicPr>
          <p:cNvPr id="4" name="Содержимое 3" descr="large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411760" y="1196752"/>
            <a:ext cx="4159268" cy="3240360"/>
          </a:xfrm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1763688" y="5042118"/>
            <a:ext cx="581838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Ты до того, березонька, красива!</a:t>
            </a:r>
          </a:p>
          <a:p>
            <a:pPr algn="ctr"/>
            <a:r>
              <a:rPr lang="ru-RU" sz="2800" b="1" dirty="0" smtClean="0"/>
              <a:t>И в полдень жаркий, и в часы росы,</a:t>
            </a:r>
          </a:p>
          <a:p>
            <a:pPr algn="ctr"/>
            <a:r>
              <a:rPr lang="ru-RU" sz="2800" b="1" dirty="0" smtClean="0"/>
              <a:t>Что без тебя немыслима Россия.</a:t>
            </a:r>
          </a:p>
          <a:p>
            <a:pPr algn="ctr"/>
            <a:r>
              <a:rPr lang="ru-RU" sz="2800" b="1" dirty="0" smtClean="0"/>
              <a:t>И я немыслим без твоей красы.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459</Words>
  <Application>Microsoft Office PowerPoint</Application>
  <PresentationFormat>Экран (4:3)</PresentationFormat>
  <Paragraphs>61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Школьный вечер «Свет родных берёз»</vt:lpstr>
      <vt:lpstr>С чего начинается Родина? Наверное, с белых берез,  С их царства сквозного, молочного. </vt:lpstr>
      <vt:lpstr>Как часто пьянея от светлого дня, Я шел наугад по весенним протокам. И Родина щедро поила меня Березовым соком, березовым соком. </vt:lpstr>
      <vt:lpstr>И. Грабарь «Иней»</vt:lpstr>
      <vt:lpstr>Самарская Елена   "Березовая роща" </vt:lpstr>
      <vt:lpstr>РЫЛОВ А. А. «Березы»</vt:lpstr>
      <vt:lpstr>«Березовая роща»  Куинджи Архип Иванович</vt:lpstr>
      <vt:lpstr>Слайд 8</vt:lpstr>
      <vt:lpstr>«В березовой роще» Б. М. Кустодиев</vt:lpstr>
      <vt:lpstr>Исаак Левитан. «Березовая роща»</vt:lpstr>
      <vt:lpstr>Стоят три березки у Вечного огня в любом уголке России, потому что каждый четвертый россиянин погиб во время Великой Отечественной войны. </vt:lpstr>
      <vt:lpstr>Слайд 12</vt:lpstr>
      <vt:lpstr>Берлин,  Трептов - парк  и знаменитый монумент Воину-освободителю</vt:lpstr>
      <vt:lpstr>В Трептов-перке белые березы, Словно вдовы русские, стоят И роняют слезы, а не росы На могилы братские солдат. </vt:lpstr>
      <vt:lpstr> Россия! Слово-то какое звонкое и чистое! Как родниковая вода! Крепкое, как алмаз! Нежное, как березка! Дорогое, как мама! Как сказал наш известный писатель, «счастье в том, чтобы честно жить, горячо любить и беречь эту огромную землю, которая зовется Родиной». </vt:lpstr>
      <vt:lpstr>Слайд 16</vt:lpstr>
      <vt:lpstr> Где  бы ни росла береза – всюду она приносит людям радость и свет.  Береза – символ России, нашей Родины.  И быть ей на наших просторах вечно, потому что вечен наш народ, вечна земля русская! </vt:lpstr>
      <vt:lpstr>«Россия» - шепчут мне березы, </vt:lpstr>
      <vt:lpstr>«Россия» - шепчут камыши, </vt:lpstr>
      <vt:lpstr>«Россия» - ключ журчит в ложбине, </vt:lpstr>
      <vt:lpstr>И я им тихо вторю: « Русь!» </vt:lpstr>
      <vt:lpstr>Я в поле рос, я чубом рус, И я люблю тебя по-русски, Моя березовая Русь! </vt:lpstr>
      <vt:lpstr>Спасибо!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50</cp:revision>
  <dcterms:created xsi:type="dcterms:W3CDTF">2014-05-04T15:49:54Z</dcterms:created>
  <dcterms:modified xsi:type="dcterms:W3CDTF">2015-12-17T20:05:22Z</dcterms:modified>
</cp:coreProperties>
</file>